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C7FE74-8BDA-40F8-BD9E-B29B46CE3706}" v="4643" dt="2023-08-21T03:19:40.382"/>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Bucklin" userId="c70df2a7fa8ada4c" providerId="LiveId" clId="{A9C7FE74-8BDA-40F8-BD9E-B29B46CE3706}"/>
    <pc:docChg chg="undo custSel addSld delSld modSld">
      <pc:chgData name="Sean Bucklin" userId="c70df2a7fa8ada4c" providerId="LiveId" clId="{A9C7FE74-8BDA-40F8-BD9E-B29B46CE3706}" dt="2023-08-21T03:19:40.381" v="4649"/>
      <pc:docMkLst>
        <pc:docMk/>
      </pc:docMkLst>
      <pc:sldChg chg="addSp modSp mod">
        <pc:chgData name="Sean Bucklin" userId="c70df2a7fa8ada4c" providerId="LiveId" clId="{A9C7FE74-8BDA-40F8-BD9E-B29B46CE3706}" dt="2023-08-21T03:19:40.381" v="4649"/>
        <pc:sldMkLst>
          <pc:docMk/>
          <pc:sldMk cId="0" sldId="256"/>
        </pc:sldMkLst>
        <pc:spChg chg="mod">
          <ac:chgData name="Sean Bucklin" userId="c70df2a7fa8ada4c" providerId="LiveId" clId="{A9C7FE74-8BDA-40F8-BD9E-B29B46CE3706}" dt="2023-08-21T02:47:28.139" v="4642" actId="1076"/>
          <ac:spMkLst>
            <pc:docMk/>
            <pc:sldMk cId="0" sldId="256"/>
            <ac:spMk id="145" creationId="{00000000-0000-0000-0000-000000000000}"/>
          </ac:spMkLst>
        </pc:spChg>
        <pc:picChg chg="add mod">
          <ac:chgData name="Sean Bucklin" userId="c70df2a7fa8ada4c" providerId="LiveId" clId="{A9C7FE74-8BDA-40F8-BD9E-B29B46CE3706}" dt="2023-08-21T03:19:40.381" v="4649"/>
          <ac:picMkLst>
            <pc:docMk/>
            <pc:sldMk cId="0" sldId="256"/>
            <ac:picMk id="7" creationId="{BAE20D43-55D3-7A6E-33FC-B470C7EF8A57}"/>
          </ac:picMkLst>
        </pc:picChg>
      </pc:sldChg>
      <pc:sldChg chg="addSp modSp mod">
        <pc:chgData name="Sean Bucklin" userId="c70df2a7fa8ada4c" providerId="LiveId" clId="{A9C7FE74-8BDA-40F8-BD9E-B29B46CE3706}" dt="2023-08-21T03:19:40.381" v="4649"/>
        <pc:sldMkLst>
          <pc:docMk/>
          <pc:sldMk cId="0" sldId="257"/>
        </pc:sldMkLst>
        <pc:spChg chg="add mod">
          <ac:chgData name="Sean Bucklin" userId="c70df2a7fa8ada4c" providerId="LiveId" clId="{A9C7FE74-8BDA-40F8-BD9E-B29B46CE3706}" dt="2023-08-20T20:37:22.977" v="401" actId="2711"/>
          <ac:spMkLst>
            <pc:docMk/>
            <pc:sldMk cId="0" sldId="257"/>
            <ac:spMk id="2" creationId="{6A61BDB4-CB05-8F89-BC79-6D2037F07EBA}"/>
          </ac:spMkLst>
        </pc:spChg>
        <pc:spChg chg="mod">
          <ac:chgData name="Sean Bucklin" userId="c70df2a7fa8ada4c" providerId="LiveId" clId="{A9C7FE74-8BDA-40F8-BD9E-B29B46CE3706}" dt="2023-08-20T20:34:39.879" v="120" actId="1076"/>
          <ac:spMkLst>
            <pc:docMk/>
            <pc:sldMk cId="0" sldId="257"/>
            <ac:spMk id="152" creationId="{00000000-0000-0000-0000-000000000000}"/>
          </ac:spMkLst>
        </pc:spChg>
        <pc:picChg chg="add mod">
          <ac:chgData name="Sean Bucklin" userId="c70df2a7fa8ada4c" providerId="LiveId" clId="{A9C7FE74-8BDA-40F8-BD9E-B29B46CE3706}" dt="2023-08-21T03:19:40.381" v="4649"/>
          <ac:picMkLst>
            <pc:docMk/>
            <pc:sldMk cId="0" sldId="257"/>
            <ac:picMk id="8" creationId="{6422E714-7123-AFDE-707C-839CA7E44A42}"/>
          </ac:picMkLst>
        </pc:picChg>
        <pc:picChg chg="mod">
          <ac:chgData name="Sean Bucklin" userId="c70df2a7fa8ada4c" providerId="LiveId" clId="{A9C7FE74-8BDA-40F8-BD9E-B29B46CE3706}" dt="2023-08-20T20:30:58.828" v="6" actId="1076"/>
          <ac:picMkLst>
            <pc:docMk/>
            <pc:sldMk cId="0" sldId="257"/>
            <ac:picMk id="153" creationId="{00000000-0000-0000-0000-000000000000}"/>
          </ac:picMkLst>
        </pc:picChg>
      </pc:sldChg>
      <pc:sldChg chg="addSp delSp modSp mod">
        <pc:chgData name="Sean Bucklin" userId="c70df2a7fa8ada4c" providerId="LiveId" clId="{A9C7FE74-8BDA-40F8-BD9E-B29B46CE3706}" dt="2023-08-21T03:19:40.381" v="4649"/>
        <pc:sldMkLst>
          <pc:docMk/>
          <pc:sldMk cId="0" sldId="258"/>
        </pc:sldMkLst>
        <pc:spChg chg="add mod">
          <ac:chgData name="Sean Bucklin" userId="c70df2a7fa8ada4c" providerId="LiveId" clId="{A9C7FE74-8BDA-40F8-BD9E-B29B46CE3706}" dt="2023-08-21T02:42:05.161" v="4632" actId="1076"/>
          <ac:spMkLst>
            <pc:docMk/>
            <pc:sldMk cId="0" sldId="258"/>
            <ac:spMk id="2" creationId="{46A55857-4551-D659-42A3-204F4A2F1ABF}"/>
          </ac:spMkLst>
        </pc:spChg>
        <pc:spChg chg="add mod">
          <ac:chgData name="Sean Bucklin" userId="c70df2a7fa8ada4c" providerId="LiveId" clId="{A9C7FE74-8BDA-40F8-BD9E-B29B46CE3706}" dt="2023-08-21T02:42:05.161" v="4632" actId="1076"/>
          <ac:spMkLst>
            <pc:docMk/>
            <pc:sldMk cId="0" sldId="258"/>
            <ac:spMk id="3" creationId="{90D4C0E6-2758-780B-D734-7C01AEBABD36}"/>
          </ac:spMkLst>
        </pc:spChg>
        <pc:spChg chg="add mod">
          <ac:chgData name="Sean Bucklin" userId="c70df2a7fa8ada4c" providerId="LiveId" clId="{A9C7FE74-8BDA-40F8-BD9E-B29B46CE3706}" dt="2023-08-21T02:42:05.161" v="4632" actId="1076"/>
          <ac:spMkLst>
            <pc:docMk/>
            <pc:sldMk cId="0" sldId="258"/>
            <ac:spMk id="4" creationId="{75B01410-DA95-F719-7267-403A930B4A26}"/>
          </ac:spMkLst>
        </pc:spChg>
        <pc:spChg chg="add mod">
          <ac:chgData name="Sean Bucklin" userId="c70df2a7fa8ada4c" providerId="LiveId" clId="{A9C7FE74-8BDA-40F8-BD9E-B29B46CE3706}" dt="2023-08-21T02:42:05.161" v="4632" actId="1076"/>
          <ac:spMkLst>
            <pc:docMk/>
            <pc:sldMk cId="0" sldId="258"/>
            <ac:spMk id="5" creationId="{8B89AB90-79CF-9E36-F3D6-CB692500BC81}"/>
          </ac:spMkLst>
        </pc:spChg>
        <pc:spChg chg="add del mod">
          <ac:chgData name="Sean Bucklin" userId="c70df2a7fa8ada4c" providerId="LiveId" clId="{A9C7FE74-8BDA-40F8-BD9E-B29B46CE3706}" dt="2023-08-21T02:41:51.290" v="4630" actId="478"/>
          <ac:spMkLst>
            <pc:docMk/>
            <pc:sldMk cId="0" sldId="258"/>
            <ac:spMk id="7" creationId="{79B0D46D-CBD3-FB61-1798-A1C4F3C3C60C}"/>
          </ac:spMkLst>
        </pc:spChg>
        <pc:spChg chg="mod">
          <ac:chgData name="Sean Bucklin" userId="c70df2a7fa8ada4c" providerId="LiveId" clId="{A9C7FE74-8BDA-40F8-BD9E-B29B46CE3706}" dt="2023-08-21T02:41:58.244" v="4631" actId="1076"/>
          <ac:spMkLst>
            <pc:docMk/>
            <pc:sldMk cId="0" sldId="258"/>
            <ac:spMk id="159" creationId="{00000000-0000-0000-0000-000000000000}"/>
          </ac:spMkLst>
        </pc:spChg>
        <pc:spChg chg="del mod">
          <ac:chgData name="Sean Bucklin" userId="c70df2a7fa8ada4c" providerId="LiveId" clId="{A9C7FE74-8BDA-40F8-BD9E-B29B46CE3706}" dt="2023-08-21T02:41:47.188" v="4629" actId="478"/>
          <ac:spMkLst>
            <pc:docMk/>
            <pc:sldMk cId="0" sldId="258"/>
            <ac:spMk id="160" creationId="{00000000-0000-0000-0000-000000000000}"/>
          </ac:spMkLst>
        </pc:spChg>
        <pc:graphicFrameChg chg="mod modGraphic">
          <ac:chgData name="Sean Bucklin" userId="c70df2a7fa8ada4c" providerId="LiveId" clId="{A9C7FE74-8BDA-40F8-BD9E-B29B46CE3706}" dt="2023-08-21T02:42:05.161" v="4632" actId="1076"/>
          <ac:graphicFrameMkLst>
            <pc:docMk/>
            <pc:sldMk cId="0" sldId="258"/>
            <ac:graphicFrameMk id="161" creationId="{00000000-0000-0000-0000-000000000000}"/>
          </ac:graphicFrameMkLst>
        </pc:graphicFrameChg>
        <pc:picChg chg="add mod">
          <ac:chgData name="Sean Bucklin" userId="c70df2a7fa8ada4c" providerId="LiveId" clId="{A9C7FE74-8BDA-40F8-BD9E-B29B46CE3706}" dt="2023-08-21T03:19:40.381" v="4649"/>
          <ac:picMkLst>
            <pc:docMk/>
            <pc:sldMk cId="0" sldId="258"/>
            <ac:picMk id="11" creationId="{AB756E87-1112-1FA8-3515-162789D75BBB}"/>
          </ac:picMkLst>
        </pc:picChg>
      </pc:sldChg>
      <pc:sldChg chg="addSp delSp modSp mod">
        <pc:chgData name="Sean Bucklin" userId="c70df2a7fa8ada4c" providerId="LiveId" clId="{A9C7FE74-8BDA-40F8-BD9E-B29B46CE3706}" dt="2023-08-21T03:19:40.381" v="4649"/>
        <pc:sldMkLst>
          <pc:docMk/>
          <pc:sldMk cId="0" sldId="259"/>
        </pc:sldMkLst>
        <pc:spChg chg="add del mod">
          <ac:chgData name="Sean Bucklin" userId="c70df2a7fa8ada4c" providerId="LiveId" clId="{A9C7FE74-8BDA-40F8-BD9E-B29B46CE3706}" dt="2023-08-21T02:50:25.972" v="4643" actId="478"/>
          <ac:spMkLst>
            <pc:docMk/>
            <pc:sldMk cId="0" sldId="259"/>
            <ac:spMk id="2" creationId="{B0DC3DCD-AF4C-B91B-9D88-87646DC41736}"/>
          </ac:spMkLst>
        </pc:spChg>
        <pc:spChg chg="mod">
          <ac:chgData name="Sean Bucklin" userId="c70df2a7fa8ada4c" providerId="LiveId" clId="{A9C7FE74-8BDA-40F8-BD9E-B29B46CE3706}" dt="2023-08-21T02:09:18.248" v="1924" actId="108"/>
          <ac:spMkLst>
            <pc:docMk/>
            <pc:sldMk cId="0" sldId="259"/>
            <ac:spMk id="168" creationId="{00000000-0000-0000-0000-000000000000}"/>
          </ac:spMkLst>
        </pc:spChg>
        <pc:picChg chg="add mod">
          <ac:chgData name="Sean Bucklin" userId="c70df2a7fa8ada4c" providerId="LiveId" clId="{A9C7FE74-8BDA-40F8-BD9E-B29B46CE3706}" dt="2023-08-21T03:19:40.381" v="4649"/>
          <ac:picMkLst>
            <pc:docMk/>
            <pc:sldMk cId="0" sldId="259"/>
            <ac:picMk id="5" creationId="{1022F815-F042-1566-50E2-79540EAC1CB6}"/>
          </ac:picMkLst>
        </pc:picChg>
      </pc:sldChg>
      <pc:sldChg chg="addSp delSp modSp mod">
        <pc:chgData name="Sean Bucklin" userId="c70df2a7fa8ada4c" providerId="LiveId" clId="{A9C7FE74-8BDA-40F8-BD9E-B29B46CE3706}" dt="2023-08-21T03:19:40.381" v="4649"/>
        <pc:sldMkLst>
          <pc:docMk/>
          <pc:sldMk cId="0" sldId="260"/>
        </pc:sldMkLst>
        <pc:spChg chg="add del mod">
          <ac:chgData name="Sean Bucklin" userId="c70df2a7fa8ada4c" providerId="LiveId" clId="{A9C7FE74-8BDA-40F8-BD9E-B29B46CE3706}" dt="2023-08-21T02:03:57.343" v="1710" actId="478"/>
          <ac:spMkLst>
            <pc:docMk/>
            <pc:sldMk cId="0" sldId="260"/>
            <ac:spMk id="2" creationId="{B103BADD-4B30-6C9F-90C5-A135E4647E56}"/>
          </ac:spMkLst>
        </pc:spChg>
        <pc:spChg chg="mod">
          <ac:chgData name="Sean Bucklin" userId="c70df2a7fa8ada4c" providerId="LiveId" clId="{A9C7FE74-8BDA-40F8-BD9E-B29B46CE3706}" dt="2023-08-21T02:04:01.484" v="1711" actId="1076"/>
          <ac:spMkLst>
            <pc:docMk/>
            <pc:sldMk cId="0" sldId="260"/>
            <ac:spMk id="174" creationId="{00000000-0000-0000-0000-000000000000}"/>
          </ac:spMkLst>
        </pc:spChg>
        <pc:spChg chg="mod">
          <ac:chgData name="Sean Bucklin" userId="c70df2a7fa8ada4c" providerId="LiveId" clId="{A9C7FE74-8BDA-40F8-BD9E-B29B46CE3706}" dt="2023-08-21T02:04:04.190" v="1713" actId="27636"/>
          <ac:spMkLst>
            <pc:docMk/>
            <pc:sldMk cId="0" sldId="260"/>
            <ac:spMk id="175" creationId="{00000000-0000-0000-0000-000000000000}"/>
          </ac:spMkLst>
        </pc:spChg>
        <pc:graphicFrameChg chg="add del mod">
          <ac:chgData name="Sean Bucklin" userId="c70df2a7fa8ada4c" providerId="LiveId" clId="{A9C7FE74-8BDA-40F8-BD9E-B29B46CE3706}" dt="2023-08-21T02:03:19.661" v="1701"/>
          <ac:graphicFrameMkLst>
            <pc:docMk/>
            <pc:sldMk cId="0" sldId="260"/>
            <ac:graphicFrameMk id="3" creationId="{E2531EB2-E453-F34B-11DC-7354414AA3C4}"/>
          </ac:graphicFrameMkLst>
        </pc:graphicFrameChg>
        <pc:picChg chg="add mod">
          <ac:chgData name="Sean Bucklin" userId="c70df2a7fa8ada4c" providerId="LiveId" clId="{A9C7FE74-8BDA-40F8-BD9E-B29B46CE3706}" dt="2023-08-21T03:19:40.381" v="4649"/>
          <ac:picMkLst>
            <pc:docMk/>
            <pc:sldMk cId="0" sldId="260"/>
            <ac:picMk id="6" creationId="{3CDCA8F4-C2AC-43F8-3CF8-B7709F3D4B7B}"/>
          </ac:picMkLst>
        </pc:picChg>
      </pc:sldChg>
      <pc:sldChg chg="addSp modSp mod">
        <pc:chgData name="Sean Bucklin" userId="c70df2a7fa8ada4c" providerId="LiveId" clId="{A9C7FE74-8BDA-40F8-BD9E-B29B46CE3706}" dt="2023-08-21T03:19:40.381" v="4649"/>
        <pc:sldMkLst>
          <pc:docMk/>
          <pc:sldMk cId="0" sldId="261"/>
        </pc:sldMkLst>
        <pc:spChg chg="mod">
          <ac:chgData name="Sean Bucklin" userId="c70df2a7fa8ada4c" providerId="LiveId" clId="{A9C7FE74-8BDA-40F8-BD9E-B29B46CE3706}" dt="2023-08-20T21:02:47.798" v="1126" actId="20577"/>
          <ac:spMkLst>
            <pc:docMk/>
            <pc:sldMk cId="0" sldId="261"/>
            <ac:spMk id="182" creationId="{00000000-0000-0000-0000-000000000000}"/>
          </ac:spMkLst>
        </pc:spChg>
        <pc:picChg chg="add mod">
          <ac:chgData name="Sean Bucklin" userId="c70df2a7fa8ada4c" providerId="LiveId" clId="{A9C7FE74-8BDA-40F8-BD9E-B29B46CE3706}" dt="2023-08-21T03:19:40.381" v="4649"/>
          <ac:picMkLst>
            <pc:docMk/>
            <pc:sldMk cId="0" sldId="261"/>
            <ac:picMk id="4" creationId="{39616AB9-999F-498D-6A94-3336A106E19B}"/>
          </ac:picMkLst>
        </pc:picChg>
      </pc:sldChg>
      <pc:sldChg chg="addSp modSp mod">
        <pc:chgData name="Sean Bucklin" userId="c70df2a7fa8ada4c" providerId="LiveId" clId="{A9C7FE74-8BDA-40F8-BD9E-B29B46CE3706}" dt="2023-08-21T03:19:40.381" v="4649"/>
        <pc:sldMkLst>
          <pc:docMk/>
          <pc:sldMk cId="0" sldId="262"/>
        </pc:sldMkLst>
        <pc:spChg chg="mod">
          <ac:chgData name="Sean Bucklin" userId="c70df2a7fa8ada4c" providerId="LiveId" clId="{A9C7FE74-8BDA-40F8-BD9E-B29B46CE3706}" dt="2023-08-20T21:08:02.113" v="1355" actId="20577"/>
          <ac:spMkLst>
            <pc:docMk/>
            <pc:sldMk cId="0" sldId="262"/>
            <ac:spMk id="189" creationId="{00000000-0000-0000-0000-000000000000}"/>
          </ac:spMkLst>
        </pc:spChg>
        <pc:picChg chg="add mod">
          <ac:chgData name="Sean Bucklin" userId="c70df2a7fa8ada4c" providerId="LiveId" clId="{A9C7FE74-8BDA-40F8-BD9E-B29B46CE3706}" dt="2023-08-21T03:19:40.381" v="4649"/>
          <ac:picMkLst>
            <pc:docMk/>
            <pc:sldMk cId="0" sldId="262"/>
            <ac:picMk id="4" creationId="{E43949BE-FD2D-3FEA-11F2-125ED8B2701C}"/>
          </ac:picMkLst>
        </pc:picChg>
      </pc:sldChg>
      <pc:sldChg chg="addSp delSp modSp mod">
        <pc:chgData name="Sean Bucklin" userId="c70df2a7fa8ada4c" providerId="LiveId" clId="{A9C7FE74-8BDA-40F8-BD9E-B29B46CE3706}" dt="2023-08-21T03:19:40.381" v="4649"/>
        <pc:sldMkLst>
          <pc:docMk/>
          <pc:sldMk cId="0" sldId="263"/>
        </pc:sldMkLst>
        <pc:spChg chg="add del mod">
          <ac:chgData name="Sean Bucklin" userId="c70df2a7fa8ada4c" providerId="LiveId" clId="{A9C7FE74-8BDA-40F8-BD9E-B29B46CE3706}" dt="2023-08-21T02:31:26.865" v="3999" actId="478"/>
          <ac:spMkLst>
            <pc:docMk/>
            <pc:sldMk cId="0" sldId="263"/>
            <ac:spMk id="2" creationId="{BD1ED26A-FCF7-C7CD-CC61-61BCB420FC52}"/>
          </ac:spMkLst>
        </pc:spChg>
        <pc:spChg chg="mod">
          <ac:chgData name="Sean Bucklin" userId="c70df2a7fa8ada4c" providerId="LiveId" clId="{A9C7FE74-8BDA-40F8-BD9E-B29B46CE3706}" dt="2023-08-21T02:34:11.717" v="4308" actId="20577"/>
          <ac:spMkLst>
            <pc:docMk/>
            <pc:sldMk cId="0" sldId="263"/>
            <ac:spMk id="196" creationId="{00000000-0000-0000-0000-000000000000}"/>
          </ac:spMkLst>
        </pc:spChg>
        <pc:picChg chg="add mod">
          <ac:chgData name="Sean Bucklin" userId="c70df2a7fa8ada4c" providerId="LiveId" clId="{A9C7FE74-8BDA-40F8-BD9E-B29B46CE3706}" dt="2023-08-20T21:09:39.734" v="1363" actId="1076"/>
          <ac:picMkLst>
            <pc:docMk/>
            <pc:sldMk cId="0" sldId="263"/>
            <ac:picMk id="3" creationId="{9C5D2DA7-8016-FC96-5A23-6711F1C0FD3D}"/>
          </ac:picMkLst>
        </pc:picChg>
        <pc:picChg chg="add mod">
          <ac:chgData name="Sean Bucklin" userId="c70df2a7fa8ada4c" providerId="LiveId" clId="{A9C7FE74-8BDA-40F8-BD9E-B29B46CE3706}" dt="2023-08-21T03:19:40.381" v="4649"/>
          <ac:picMkLst>
            <pc:docMk/>
            <pc:sldMk cId="0" sldId="263"/>
            <ac:picMk id="6" creationId="{EF31A732-EBBD-7076-A883-22ACDA16CBBB}"/>
          </ac:picMkLst>
        </pc:picChg>
      </pc:sldChg>
      <pc:sldChg chg="addSp modSp">
        <pc:chgData name="Sean Bucklin" userId="c70df2a7fa8ada4c" providerId="LiveId" clId="{A9C7FE74-8BDA-40F8-BD9E-B29B46CE3706}" dt="2023-08-21T03:19:40.381" v="4649"/>
        <pc:sldMkLst>
          <pc:docMk/>
          <pc:sldMk cId="0" sldId="264"/>
        </pc:sldMkLst>
        <pc:picChg chg="add mod">
          <ac:chgData name="Sean Bucklin" userId="c70df2a7fa8ada4c" providerId="LiveId" clId="{A9C7FE74-8BDA-40F8-BD9E-B29B46CE3706}" dt="2023-08-21T03:19:40.381" v="4649"/>
          <ac:picMkLst>
            <pc:docMk/>
            <pc:sldMk cId="0" sldId="264"/>
            <ac:picMk id="4" creationId="{BD2C6400-E1FE-CC20-5136-832DC1CCDF48}"/>
          </ac:picMkLst>
        </pc:picChg>
      </pc:sldChg>
      <pc:sldChg chg="addSp modSp mod">
        <pc:chgData name="Sean Bucklin" userId="c70df2a7fa8ada4c" providerId="LiveId" clId="{A9C7FE74-8BDA-40F8-BD9E-B29B46CE3706}" dt="2023-08-21T03:19:40.381" v="4649"/>
        <pc:sldMkLst>
          <pc:docMk/>
          <pc:sldMk cId="0" sldId="265"/>
        </pc:sldMkLst>
        <pc:spChg chg="mod">
          <ac:chgData name="Sean Bucklin" userId="c70df2a7fa8ada4c" providerId="LiveId" clId="{A9C7FE74-8BDA-40F8-BD9E-B29B46CE3706}" dt="2023-08-21T02:19:12.529" v="2436" actId="20577"/>
          <ac:spMkLst>
            <pc:docMk/>
            <pc:sldMk cId="0" sldId="265"/>
            <ac:spMk id="210" creationId="{00000000-0000-0000-0000-000000000000}"/>
          </ac:spMkLst>
        </pc:spChg>
        <pc:picChg chg="add mod">
          <ac:chgData name="Sean Bucklin" userId="c70df2a7fa8ada4c" providerId="LiveId" clId="{A9C7FE74-8BDA-40F8-BD9E-B29B46CE3706}" dt="2023-08-21T03:19:40.381" v="4649"/>
          <ac:picMkLst>
            <pc:docMk/>
            <pc:sldMk cId="0" sldId="265"/>
            <ac:picMk id="4" creationId="{48FCB0E9-6D8B-2882-EE56-0316DD0DEBF4}"/>
          </ac:picMkLst>
        </pc:picChg>
      </pc:sldChg>
      <pc:sldChg chg="addSp modSp mod">
        <pc:chgData name="Sean Bucklin" userId="c70df2a7fa8ada4c" providerId="LiveId" clId="{A9C7FE74-8BDA-40F8-BD9E-B29B46CE3706}" dt="2023-08-21T03:19:40.381" v="4649"/>
        <pc:sldMkLst>
          <pc:docMk/>
          <pc:sldMk cId="0" sldId="266"/>
        </pc:sldMkLst>
        <pc:spChg chg="mod">
          <ac:chgData name="Sean Bucklin" userId="c70df2a7fa8ada4c" providerId="LiveId" clId="{A9C7FE74-8BDA-40F8-BD9E-B29B46CE3706}" dt="2023-08-21T02:23:23.749" v="2964" actId="20577"/>
          <ac:spMkLst>
            <pc:docMk/>
            <pc:sldMk cId="0" sldId="266"/>
            <ac:spMk id="217" creationId="{00000000-0000-0000-0000-000000000000}"/>
          </ac:spMkLst>
        </pc:spChg>
        <pc:picChg chg="add mod">
          <ac:chgData name="Sean Bucklin" userId="c70df2a7fa8ada4c" providerId="LiveId" clId="{A9C7FE74-8BDA-40F8-BD9E-B29B46CE3706}" dt="2023-08-21T03:19:40.381" v="4649"/>
          <ac:picMkLst>
            <pc:docMk/>
            <pc:sldMk cId="0" sldId="266"/>
            <ac:picMk id="4" creationId="{C9E4B4A5-4FAC-63B5-3C22-F0DA3D449861}"/>
          </ac:picMkLst>
        </pc:picChg>
      </pc:sldChg>
      <pc:sldChg chg="addSp modSp mod">
        <pc:chgData name="Sean Bucklin" userId="c70df2a7fa8ada4c" providerId="LiveId" clId="{A9C7FE74-8BDA-40F8-BD9E-B29B46CE3706}" dt="2023-08-21T03:19:40.381" v="4649"/>
        <pc:sldMkLst>
          <pc:docMk/>
          <pc:sldMk cId="0" sldId="267"/>
        </pc:sldMkLst>
        <pc:spChg chg="mod">
          <ac:chgData name="Sean Bucklin" userId="c70df2a7fa8ada4c" providerId="LiveId" clId="{A9C7FE74-8BDA-40F8-BD9E-B29B46CE3706}" dt="2023-08-21T02:54:29.330" v="4646" actId="14"/>
          <ac:spMkLst>
            <pc:docMk/>
            <pc:sldMk cId="0" sldId="267"/>
            <ac:spMk id="224" creationId="{00000000-0000-0000-0000-000000000000}"/>
          </ac:spMkLst>
        </pc:spChg>
        <pc:picChg chg="add mod">
          <ac:chgData name="Sean Bucklin" userId="c70df2a7fa8ada4c" providerId="LiveId" clId="{A9C7FE74-8BDA-40F8-BD9E-B29B46CE3706}" dt="2023-08-21T03:19:40.381" v="4649"/>
          <ac:picMkLst>
            <pc:docMk/>
            <pc:sldMk cId="0" sldId="267"/>
            <ac:picMk id="4" creationId="{8B0769A5-A5F7-2B03-6A5C-56961C04546B}"/>
          </ac:picMkLst>
        </pc:picChg>
      </pc:sldChg>
      <pc:sldChg chg="addSp delSp modSp mod delAnim">
        <pc:chgData name="Sean Bucklin" userId="c70df2a7fa8ada4c" providerId="LiveId" clId="{A9C7FE74-8BDA-40F8-BD9E-B29B46CE3706}" dt="2023-08-21T03:19:40.381" v="4649"/>
        <pc:sldMkLst>
          <pc:docMk/>
          <pc:sldMk cId="0" sldId="268"/>
        </pc:sldMkLst>
        <pc:spChg chg="mod">
          <ac:chgData name="Sean Bucklin" userId="c70df2a7fa8ada4c" providerId="LiveId" clId="{A9C7FE74-8BDA-40F8-BD9E-B29B46CE3706}" dt="2023-08-21T02:31:07.929" v="3998" actId="20577"/>
          <ac:spMkLst>
            <pc:docMk/>
            <pc:sldMk cId="0" sldId="268"/>
            <ac:spMk id="231" creationId="{00000000-0000-0000-0000-000000000000}"/>
          </ac:spMkLst>
        </pc:spChg>
        <pc:picChg chg="del mod">
          <ac:chgData name="Sean Bucklin" userId="c70df2a7fa8ada4c" providerId="LiveId" clId="{A9C7FE74-8BDA-40F8-BD9E-B29B46CE3706}" dt="2023-08-21T03:04:23.562" v="4648" actId="478"/>
          <ac:picMkLst>
            <pc:docMk/>
            <pc:sldMk cId="0" sldId="268"/>
            <ac:picMk id="2" creationId="{2EAFF746-3506-1C09-B739-EA69FE74A7C8}"/>
          </ac:picMkLst>
        </pc:picChg>
        <pc:picChg chg="add mod">
          <ac:chgData name="Sean Bucklin" userId="c70df2a7fa8ada4c" providerId="LiveId" clId="{A9C7FE74-8BDA-40F8-BD9E-B29B46CE3706}" dt="2023-08-21T03:19:40.381" v="4649"/>
          <ac:picMkLst>
            <pc:docMk/>
            <pc:sldMk cId="0" sldId="268"/>
            <ac:picMk id="5" creationId="{20A1F968-3D73-5FAB-66DD-0D1D54220C68}"/>
          </ac:picMkLst>
        </pc:picChg>
      </pc:sldChg>
      <pc:sldChg chg="addSp delSp modSp mod">
        <pc:chgData name="Sean Bucklin" userId="c70df2a7fa8ada4c" providerId="LiveId" clId="{A9C7FE74-8BDA-40F8-BD9E-B29B46CE3706}" dt="2023-08-21T03:19:40.381" v="4649"/>
        <pc:sldMkLst>
          <pc:docMk/>
          <pc:sldMk cId="0" sldId="269"/>
        </pc:sldMkLst>
        <pc:spChg chg="add del">
          <ac:chgData name="Sean Bucklin" userId="c70df2a7fa8ada4c" providerId="LiveId" clId="{A9C7FE74-8BDA-40F8-BD9E-B29B46CE3706}" dt="2023-08-21T02:12:01.153" v="1926"/>
          <ac:spMkLst>
            <pc:docMk/>
            <pc:sldMk cId="0" sldId="269"/>
            <ac:spMk id="2" creationId="{96E9EDB6-1D82-5027-6782-85F317818D24}"/>
          </ac:spMkLst>
        </pc:spChg>
        <pc:spChg chg="add del">
          <ac:chgData name="Sean Bucklin" userId="c70df2a7fa8ada4c" providerId="LiveId" clId="{A9C7FE74-8BDA-40F8-BD9E-B29B46CE3706}" dt="2023-08-21T02:12:03.303" v="1928"/>
          <ac:spMkLst>
            <pc:docMk/>
            <pc:sldMk cId="0" sldId="269"/>
            <ac:spMk id="3" creationId="{EE942DEF-24B8-C99B-22BE-F279AB7C7DE7}"/>
          </ac:spMkLst>
        </pc:spChg>
        <pc:spChg chg="add del mod">
          <ac:chgData name="Sean Bucklin" userId="c70df2a7fa8ada4c" providerId="LiveId" clId="{A9C7FE74-8BDA-40F8-BD9E-B29B46CE3706}" dt="2023-08-21T02:13:00.682" v="1935" actId="478"/>
          <ac:spMkLst>
            <pc:docMk/>
            <pc:sldMk cId="0" sldId="269"/>
            <ac:spMk id="4" creationId="{B69C4EA7-299A-FFB5-7508-73A58349F003}"/>
          </ac:spMkLst>
        </pc:spChg>
        <pc:spChg chg="add del mod">
          <ac:chgData name="Sean Bucklin" userId="c70df2a7fa8ada4c" providerId="LiveId" clId="{A9C7FE74-8BDA-40F8-BD9E-B29B46CE3706}" dt="2023-08-21T02:12:26.438" v="1931"/>
          <ac:spMkLst>
            <pc:docMk/>
            <pc:sldMk cId="0" sldId="269"/>
            <ac:spMk id="5" creationId="{26285E02-64A9-BECA-188D-85F38BE96B09}"/>
          </ac:spMkLst>
        </pc:spChg>
        <pc:spChg chg="mod">
          <ac:chgData name="Sean Bucklin" userId="c70df2a7fa8ada4c" providerId="LiveId" clId="{A9C7FE74-8BDA-40F8-BD9E-B29B46CE3706}" dt="2023-08-21T02:46:11.761" v="4640" actId="20577"/>
          <ac:spMkLst>
            <pc:docMk/>
            <pc:sldMk cId="0" sldId="269"/>
            <ac:spMk id="238" creationId="{00000000-0000-0000-0000-000000000000}"/>
          </ac:spMkLst>
        </pc:spChg>
        <pc:picChg chg="add mod">
          <ac:chgData name="Sean Bucklin" userId="c70df2a7fa8ada4c" providerId="LiveId" clId="{A9C7FE74-8BDA-40F8-BD9E-B29B46CE3706}" dt="2023-08-21T03:19:40.381" v="4649"/>
          <ac:picMkLst>
            <pc:docMk/>
            <pc:sldMk cId="0" sldId="269"/>
            <ac:picMk id="8" creationId="{4C372E95-D713-38D5-7FAE-D62D2A46C654}"/>
          </ac:picMkLst>
        </pc:picChg>
      </pc:sldChg>
      <pc:sldChg chg="addSp delSp new del mod">
        <pc:chgData name="Sean Bucklin" userId="c70df2a7fa8ada4c" providerId="LiveId" clId="{A9C7FE74-8BDA-40F8-BD9E-B29B46CE3706}" dt="2023-08-20T20:57:41.668" v="985" actId="47"/>
        <pc:sldMkLst>
          <pc:docMk/>
          <pc:sldMk cId="2383267907" sldId="270"/>
        </pc:sldMkLst>
        <pc:spChg chg="add del">
          <ac:chgData name="Sean Bucklin" userId="c70df2a7fa8ada4c" providerId="LiveId" clId="{A9C7FE74-8BDA-40F8-BD9E-B29B46CE3706}" dt="2023-08-20T20:55:13.215" v="836" actId="22"/>
          <ac:spMkLst>
            <pc:docMk/>
            <pc:sldMk cId="2383267907" sldId="270"/>
            <ac:spMk id="5" creationId="{5D002694-B7C3-D793-FF81-0DB884FED13D}"/>
          </ac:spMkLst>
        </pc:spChg>
      </pc:sldChg>
    </pc:docChg>
  </pc:docChgLst>
  <pc:docChgLst>
    <pc:chgData name="Sean Bucklin" userId="c70df2a7fa8ada4c" providerId="LiveId" clId="{E14862DC-9314-CE4B-8A4B-DF9BE693B649}"/>
    <pc:docChg chg="modSld">
      <pc:chgData name="Sean Bucklin" userId="c70df2a7fa8ada4c" providerId="LiveId" clId="{E14862DC-9314-CE4B-8A4B-DF9BE693B649}" dt="2023-08-21T00:32:08.478" v="62" actId="108"/>
      <pc:docMkLst>
        <pc:docMk/>
      </pc:docMkLst>
      <pc:sldChg chg="modSp mod">
        <pc:chgData name="Sean Bucklin" userId="c70df2a7fa8ada4c" providerId="LiveId" clId="{E14862DC-9314-CE4B-8A4B-DF9BE693B649}" dt="2023-08-14T03:55:45.173" v="12" actId="20577"/>
        <pc:sldMkLst>
          <pc:docMk/>
          <pc:sldMk cId="0" sldId="256"/>
        </pc:sldMkLst>
        <pc:spChg chg="mod">
          <ac:chgData name="Sean Bucklin" userId="c70df2a7fa8ada4c" providerId="LiveId" clId="{E14862DC-9314-CE4B-8A4B-DF9BE693B649}" dt="2023-08-14T03:55:45.173" v="12" actId="20577"/>
          <ac:spMkLst>
            <pc:docMk/>
            <pc:sldMk cId="0" sldId="256"/>
            <ac:spMk id="145" creationId="{00000000-0000-0000-0000-000000000000}"/>
          </ac:spMkLst>
        </pc:spChg>
      </pc:sldChg>
      <pc:sldChg chg="modSp mod">
        <pc:chgData name="Sean Bucklin" userId="c70df2a7fa8ada4c" providerId="LiveId" clId="{E14862DC-9314-CE4B-8A4B-DF9BE693B649}" dt="2023-08-21T00:28:52.841" v="18" actId="20577"/>
        <pc:sldMkLst>
          <pc:docMk/>
          <pc:sldMk cId="0" sldId="257"/>
        </pc:sldMkLst>
        <pc:spChg chg="mod">
          <ac:chgData name="Sean Bucklin" userId="c70df2a7fa8ada4c" providerId="LiveId" clId="{E14862DC-9314-CE4B-8A4B-DF9BE693B649}" dt="2023-08-21T00:28:52.841" v="18" actId="20577"/>
          <ac:spMkLst>
            <pc:docMk/>
            <pc:sldMk cId="0" sldId="257"/>
            <ac:spMk id="2" creationId="{6A61BDB4-CB05-8F89-BC79-6D2037F07EBA}"/>
          </ac:spMkLst>
        </pc:spChg>
      </pc:sldChg>
      <pc:sldChg chg="modSp mod">
        <pc:chgData name="Sean Bucklin" userId="c70df2a7fa8ada4c" providerId="LiveId" clId="{E14862DC-9314-CE4B-8A4B-DF9BE693B649}" dt="2023-08-21T00:32:08.478" v="62" actId="108"/>
        <pc:sldMkLst>
          <pc:docMk/>
          <pc:sldMk cId="0" sldId="265"/>
        </pc:sldMkLst>
        <pc:spChg chg="mod">
          <ac:chgData name="Sean Bucklin" userId="c70df2a7fa8ada4c" providerId="LiveId" clId="{E14862DC-9314-CE4B-8A4B-DF9BE693B649}" dt="2023-08-21T00:32:08.478" v="62" actId="108"/>
          <ac:spMkLst>
            <pc:docMk/>
            <pc:sldMk cId="0" sldId="265"/>
            <ac:spMk id="2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hyperlink" Target="https://www.checkpoint.com/cyber-hub/cloud-security/devsecops/what-is-a-devsecops-pipeline/"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Sean Bucklin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7" name="Audio 6">
            <a:hlinkClick r:id="" action="ppaction://media"/>
            <a:extLst>
              <a:ext uri="{FF2B5EF4-FFF2-40B4-BE49-F238E27FC236}">
                <a16:creationId xmlns:a16="http://schemas.microsoft.com/office/drawing/2014/main" id="{BAE20D43-55D3-7A6E-33FC-B470C7EF8A5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802"/>
    </mc:Choice>
    <mc:Fallback>
      <p:transition spd="slow" advTm="8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err="1"/>
              <a:t>DevSecOps</a:t>
            </a:r>
            <a:r>
              <a:rPr lang="en-US" sz="1600" dirty="0"/>
              <a:t> pipeline focus heavily on integrating tools and practices into the process of planning, building, testing, deploying, and monitoring software</a:t>
            </a:r>
          </a:p>
          <a:p>
            <a:pPr marL="1143000" lvl="2" indent="-228600">
              <a:spcBef>
                <a:spcPts val="0"/>
              </a:spcBef>
              <a:buSzPts val="2000"/>
            </a:pPr>
            <a:r>
              <a:rPr lang="en-US" sz="1400" dirty="0"/>
              <a:t>Threat modelling during the design phase</a:t>
            </a:r>
          </a:p>
          <a:p>
            <a:pPr marL="1143000" lvl="2" indent="-228600">
              <a:spcBef>
                <a:spcPts val="0"/>
              </a:spcBef>
              <a:buSzPts val="2000"/>
            </a:pPr>
            <a:r>
              <a:rPr lang="en-US" sz="1400" dirty="0"/>
              <a:t>Security Scanning and testing throughout development</a:t>
            </a:r>
          </a:p>
          <a:p>
            <a:pPr marL="1143000" lvl="2" indent="-228600">
              <a:spcBef>
                <a:spcPts val="0"/>
              </a:spcBef>
              <a:buSzPts val="2000"/>
            </a:pPr>
            <a:r>
              <a:rPr lang="en-US" sz="1400" dirty="0"/>
              <a:t>Security analysis during the maintenance phase</a:t>
            </a:r>
          </a:p>
          <a:p>
            <a:pPr marL="1143000" lvl="2" indent="-228600">
              <a:spcBef>
                <a:spcPts val="0"/>
              </a:spcBef>
              <a:buSzPts val="2000"/>
            </a:pPr>
            <a:r>
              <a:rPr lang="en-US" sz="1400" dirty="0"/>
              <a:t>Remediation addressing vulnerabilities discovered after deployment</a:t>
            </a:r>
          </a:p>
          <a:p>
            <a:pPr marL="1143000" lvl="2" indent="-228600">
              <a:spcBef>
                <a:spcPts val="0"/>
              </a:spcBef>
              <a:buSzPts val="2000"/>
            </a:pPr>
            <a:r>
              <a:rPr lang="en-US" sz="1400" dirty="0"/>
              <a:t>Monitoring deployed systems</a:t>
            </a:r>
          </a:p>
          <a:p>
            <a:pPr marL="1143000" lvl="2" indent="-228600">
              <a:spcBef>
                <a:spcPts val="0"/>
              </a:spcBef>
              <a:buSzPts val="2000"/>
            </a:pPr>
            <a:endParaRPr lang="en-US" sz="1400" dirty="0"/>
          </a:p>
          <a:p>
            <a:pPr marL="685800" lvl="1" indent="-228600" algn="l" rtl="0">
              <a:lnSpc>
                <a:spcPct val="90000"/>
              </a:lnSpc>
              <a:spcBef>
                <a:spcPts val="500"/>
              </a:spcBef>
              <a:spcAft>
                <a:spcPts val="0"/>
              </a:spcAft>
              <a:buClr>
                <a:schemeClr val="lt1"/>
              </a:buClr>
              <a:buSzPts val="2000"/>
              <a:buChar char="•"/>
            </a:pPr>
            <a:r>
              <a:rPr lang="en-US" sz="1600" dirty="0"/>
              <a:t>Static Testing Tools</a:t>
            </a:r>
          </a:p>
          <a:p>
            <a:pPr marL="1143000" lvl="2" indent="-228600">
              <a:buSzPts val="2000"/>
            </a:pPr>
            <a:r>
              <a:rPr lang="en-US" sz="1400" dirty="0"/>
              <a:t>Such as </a:t>
            </a:r>
            <a:r>
              <a:rPr lang="en-US" sz="1400" dirty="0" err="1"/>
              <a:t>CPPCheck</a:t>
            </a:r>
            <a:r>
              <a:rPr lang="en-US" sz="1400" dirty="0"/>
              <a:t> can be used during development to help identify vulnerabilities early</a:t>
            </a:r>
          </a:p>
          <a:p>
            <a:pPr marL="685800" lvl="1" indent="-228600">
              <a:buSzPts val="2000"/>
            </a:pPr>
            <a:r>
              <a:rPr lang="en-US" sz="1600" dirty="0"/>
              <a:t>Source composition </a:t>
            </a:r>
            <a:r>
              <a:rPr lang="en-US" sz="1600" dirty="0" err="1"/>
              <a:t>anylysis</a:t>
            </a:r>
            <a:r>
              <a:rPr lang="en-US" sz="1600" dirty="0"/>
              <a:t> [SCA]</a:t>
            </a:r>
          </a:p>
          <a:p>
            <a:pPr marL="1143000" lvl="2" indent="-228600">
              <a:buSzPts val="2000"/>
            </a:pPr>
            <a:r>
              <a:rPr lang="en-US" sz="1400" dirty="0"/>
              <a:t>Scan dependencies and libraries for </a:t>
            </a:r>
            <a:r>
              <a:rPr lang="en-US" sz="1400" dirty="0" err="1"/>
              <a:t>vulnerabilites</a:t>
            </a:r>
            <a:endParaRPr sz="1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8FCB0E9-6D8B-2882-EE56-0316DD0DEBF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839"/>
    </mc:Choice>
    <mc:Fallback>
      <p:transition spd="slow" advTm="47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Leaving security to the end does not have any benefits</a:t>
            </a:r>
          </a:p>
          <a:p>
            <a:pPr marL="685800" lvl="1" indent="-228600">
              <a:spcBef>
                <a:spcPts val="0"/>
              </a:spcBef>
              <a:buSzPts val="2000"/>
            </a:pPr>
            <a:r>
              <a:rPr lang="en-US" dirty="0"/>
              <a:t>One could wrongly argue that it speeds up development</a:t>
            </a:r>
          </a:p>
          <a:p>
            <a:pPr marL="228600" indent="-228600">
              <a:spcBef>
                <a:spcPts val="0"/>
              </a:spcBef>
              <a:buSzPts val="2000"/>
            </a:pPr>
            <a:r>
              <a:rPr lang="en-US" dirty="0"/>
              <a:t>Keeping security involved early ensures a more cost effective and secure software</a:t>
            </a:r>
          </a:p>
          <a:p>
            <a:pPr marL="685800" lvl="1" indent="-228600">
              <a:spcBef>
                <a:spcPts val="0"/>
              </a:spcBef>
              <a:buSzPts val="2000"/>
            </a:pPr>
            <a:r>
              <a:rPr lang="en-US" dirty="0"/>
              <a:t>By keeping security in mind throughout the </a:t>
            </a:r>
            <a:r>
              <a:rPr lang="en-US" dirty="0" err="1"/>
              <a:t>DevSecOps</a:t>
            </a:r>
            <a:r>
              <a:rPr lang="en-US" dirty="0"/>
              <a:t> </a:t>
            </a:r>
            <a:r>
              <a:rPr lang="en-US" dirty="0" err="1"/>
              <a:t>lifecyle</a:t>
            </a:r>
            <a:r>
              <a:rPr lang="en-US" dirty="0"/>
              <a:t> you </a:t>
            </a:r>
            <a:r>
              <a:rPr lang="en-US" dirty="0" err="1"/>
              <a:t>inhertently</a:t>
            </a:r>
            <a:r>
              <a:rPr lang="en-US" dirty="0"/>
              <a:t> build in a defense in depth strategy</a:t>
            </a:r>
          </a:p>
          <a:p>
            <a:pPr marL="685800" lvl="1" indent="-228600">
              <a:spcBef>
                <a:spcPts val="0"/>
              </a:spcBef>
              <a:buSzPts val="2000"/>
            </a:pPr>
            <a:r>
              <a:rPr lang="en-US" dirty="0"/>
              <a:t>Many defense in depth tactics such as Triple-A or Zero trust require a certain architecture that would be impossible to add later without great cost</a:t>
            </a:r>
          </a:p>
          <a:p>
            <a:pPr marL="228600" indent="-228600">
              <a:spcBef>
                <a:spcPts val="0"/>
              </a:spcBef>
              <a:buSzPts val="2000"/>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9E4B4A5-4FAC-63B5-3C22-F0DA3D44986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532"/>
    </mc:Choice>
    <mc:Fallback>
      <p:transition spd="slow" advTm="44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9344891"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sz="2800" dirty="0"/>
              <a:t>This policy could benefit from the addition of more standards</a:t>
            </a:r>
          </a:p>
          <a:p>
            <a:pPr marL="685800" lvl="1" indent="-228600">
              <a:spcBef>
                <a:spcPts val="0"/>
              </a:spcBef>
            </a:pPr>
            <a:r>
              <a:rPr lang="en-US" dirty="0"/>
              <a:t>In mapping standards to principles it became clear there aren’t enough standards for complete coverage of the principles</a:t>
            </a:r>
          </a:p>
          <a:p>
            <a:pPr marL="228600" indent="-228600">
              <a:spcBef>
                <a:spcPts val="0"/>
              </a:spcBef>
            </a:pPr>
            <a:r>
              <a:rPr lang="en-US" dirty="0"/>
              <a:t>Review more common vulnerabilities, and identify more standards to prevent them</a:t>
            </a:r>
          </a:p>
          <a:p>
            <a:pPr marL="228600" indent="-228600">
              <a:spcBef>
                <a:spcPts val="0"/>
              </a:spcBef>
            </a:pPr>
            <a:r>
              <a:rPr lang="en-US" dirty="0"/>
              <a:t>Review more </a:t>
            </a:r>
            <a:r>
              <a:rPr lang="en-US" dirty="0" err="1"/>
              <a:t>DevSecOp</a:t>
            </a:r>
            <a:r>
              <a:rPr lang="en-US" dirty="0"/>
              <a:t> tools and detail stricter guidelines on when and how they are to be used.</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B0769A5-A5F7-2B03-6A5C-56961C04546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112"/>
    </mc:Choice>
    <mc:Fallback>
      <p:transition spd="slow" advTm="32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The proposed security policy should be adopted at Green Pace</a:t>
            </a:r>
          </a:p>
          <a:p>
            <a:pPr marL="228600" lvl="0" indent="-228600" algn="l" rtl="0">
              <a:lnSpc>
                <a:spcPct val="90000"/>
              </a:lnSpc>
              <a:spcBef>
                <a:spcPts val="0"/>
              </a:spcBef>
              <a:spcAft>
                <a:spcPts val="0"/>
              </a:spcAft>
              <a:buClr>
                <a:schemeClr val="lt1"/>
              </a:buClr>
              <a:buSzPts val="2200"/>
              <a:buChar char="•"/>
            </a:pPr>
            <a:r>
              <a:rPr lang="en-US" dirty="0"/>
              <a:t>The identified principles provide guidance on security goals</a:t>
            </a:r>
          </a:p>
          <a:p>
            <a:pPr marL="228600" lvl="0" indent="-228600" algn="l" rtl="0">
              <a:lnSpc>
                <a:spcPct val="90000"/>
              </a:lnSpc>
              <a:spcBef>
                <a:spcPts val="0"/>
              </a:spcBef>
              <a:spcAft>
                <a:spcPts val="0"/>
              </a:spcAft>
              <a:buClr>
                <a:schemeClr val="lt1"/>
              </a:buClr>
              <a:buSzPts val="2200"/>
              <a:buChar char="•"/>
            </a:pPr>
            <a:r>
              <a:rPr lang="en-US" dirty="0"/>
              <a:t>The identified standards provide clear steps to help achieve those goals</a:t>
            </a:r>
          </a:p>
          <a:p>
            <a:pPr marL="228600" lvl="0" indent="-228600" algn="l" rtl="0">
              <a:lnSpc>
                <a:spcPct val="90000"/>
              </a:lnSpc>
              <a:spcBef>
                <a:spcPts val="0"/>
              </a:spcBef>
              <a:spcAft>
                <a:spcPts val="0"/>
              </a:spcAft>
              <a:buClr>
                <a:schemeClr val="lt1"/>
              </a:buClr>
              <a:buSzPts val="2200"/>
              <a:buChar char="•"/>
            </a:pPr>
            <a:r>
              <a:rPr lang="en-US" dirty="0"/>
              <a:t>Adopting security early is crucial to successful software</a:t>
            </a:r>
          </a:p>
          <a:p>
            <a:pPr marL="685800" lvl="1" indent="-228600">
              <a:spcBef>
                <a:spcPts val="0"/>
              </a:spcBef>
              <a:buSzPts val="2200"/>
            </a:pPr>
            <a:r>
              <a:rPr lang="en-US" dirty="0"/>
              <a:t>Its very difficult to do so retroactively, and incurs great cost</a:t>
            </a:r>
          </a:p>
          <a:p>
            <a:pPr marL="228600" indent="-228600">
              <a:spcBef>
                <a:spcPts val="0"/>
              </a:spcBef>
              <a:buSzPts val="2200"/>
            </a:pPr>
            <a:r>
              <a:rPr lang="en-US" dirty="0"/>
              <a:t>This policy can provide clear guidance to all members of Green Pace and what is expected</a:t>
            </a:r>
          </a:p>
          <a:p>
            <a:pPr marL="685800" lvl="1" indent="-228600">
              <a:spcBef>
                <a:spcPts val="0"/>
              </a:spcBef>
              <a:buSzPts val="2200"/>
            </a:pPr>
            <a:r>
              <a:rPr lang="en-US" dirty="0"/>
              <a:t>Get everyone moving together in the same direction on security</a:t>
            </a:r>
          </a:p>
          <a:p>
            <a:pPr marL="685800" lvl="1" indent="-228600">
              <a:spcBef>
                <a:spcPts val="0"/>
              </a:spcBef>
              <a:buSzPts val="2200"/>
            </a:pPr>
            <a:r>
              <a:rPr lang="en-US" dirty="0"/>
              <a:t>Provide Defense In Depth</a:t>
            </a:r>
          </a:p>
          <a:p>
            <a:pPr marL="685800" lvl="1" indent="-228600">
              <a:spcBef>
                <a:spcPts val="0"/>
              </a:spcBef>
              <a:buSzPts val="2200"/>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20A1F968-3D73-5FAB-66DD-0D1D54220C6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366"/>
    </mc:Choice>
    <mc:Fallback>
      <p:transition spd="slow" advTm="35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799" y="2194560"/>
            <a:ext cx="10970491" cy="4024125"/>
          </a:xfrm>
          <a:prstGeom prst="rect">
            <a:avLst/>
          </a:prstGeom>
          <a:noFill/>
          <a:ln>
            <a:noFill/>
          </a:ln>
        </p:spPr>
        <p:txBody>
          <a:bodyPr spcFirstLastPara="1" wrap="square" lIns="91425" tIns="45700" rIns="91425" bIns="45700" anchor="t" anchorCtr="0">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Check Point. (2023, August 18). </a:t>
            </a:r>
            <a:r>
              <a:rPr kumimoji="0" lang="en-US" altLang="en-US" sz="2000" b="0" i="1"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is a </a:t>
            </a:r>
            <a:r>
              <a:rPr kumimoji="0" lang="en-US" altLang="en-US" sz="2000" b="0" i="1"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DevSecOps</a:t>
            </a:r>
            <a:r>
              <a:rPr kumimoji="0" lang="en-US" altLang="en-US" sz="2000" b="0" i="1"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Pipeline?</a:t>
            </a:r>
            <a:r>
              <a:rPr kumimoji="0" lang="en-US" altLang="en-US" sz="20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Retrieved from Checkpoint: </a:t>
            </a:r>
            <a:r>
              <a:rPr kumimoji="0" lang="en-US" altLang="en-US" sz="20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https://www.checkpoint.com/cyber-hub/cloud-security/devsecops/what-is-a-devsecops-pipeline/</a:t>
            </a:r>
            <a:endParaRPr kumimoji="0" lang="en-US" altLang="en-US" sz="20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bg1"/>
              </a:solidFill>
              <a:latin typeface="Calibri" panose="020F0502020204030204" pitchFamily="34" charset="0"/>
              <a:cs typeface="Times New Roman" panose="02020603050405020304" pitchFamily="18" charset="0"/>
            </a:endParaRPr>
          </a:p>
          <a:p>
            <a:pPr marL="0" indent="0" eaLnBrk="0" fontAlgn="base" hangingPunct="0">
              <a:lnSpc>
                <a:spcPct val="100000"/>
              </a:lnSpc>
              <a:spcBef>
                <a:spcPct val="0"/>
              </a:spcBef>
              <a:spcAft>
                <a:spcPct val="0"/>
              </a:spcAft>
              <a:buClrTx/>
              <a:buSzTx/>
              <a:buNone/>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GuardRails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(2023, April 27).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The Top C++ Security Vulnerabilities and How to Mitigate Them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Retrieved from Security Boulevard: https://securityboulevard.com/2023/04/the-top-c-security-vulnerabilities-and-how-to-mitigate-them/#:~:text=5%20Common%20C%2B%2B%20Security%20Vulnerabilities,and%20use%2Dafter%</a:t>
            </a:r>
            <a:r>
              <a:rPr lang="en-US" sz="1800" kern="100">
                <a:effectLst/>
                <a:latin typeface="Calibri" panose="020F0502020204030204" pitchFamily="34" charset="0"/>
                <a:ea typeface="Calibri" panose="020F0502020204030204" pitchFamily="34" charset="0"/>
                <a:cs typeface="Times New Roman" panose="02020603050405020304" pitchFamily="18" charset="0"/>
              </a:rPr>
              <a:t>2Dfree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eaLnBrk="0" fontAlgn="base" hangingPunct="0">
              <a:lnSpc>
                <a:spcPct val="100000"/>
              </a:lnSpc>
              <a:spcBef>
                <a:spcPct val="0"/>
              </a:spcBef>
              <a:spcAft>
                <a:spcPct val="0"/>
              </a:spcAft>
              <a:buClrTx/>
              <a:buSzTx/>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endParaRPr>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4C372E95-D713-38D5-7FAE-D62D2A46C65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358"/>
    </mc:Choice>
    <mc:Fallback>
      <p:transition spd="slow" advTm="26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057401"/>
            <a:ext cx="10820400" cy="885990"/>
          </a:xfrm>
          <a:prstGeom prst="rect">
            <a:avLst/>
          </a:prstGeom>
          <a:noFill/>
          <a:ln>
            <a:noFill/>
          </a:ln>
        </p:spPr>
        <p:txBody>
          <a:bodyPr spcFirstLastPara="1" wrap="square" lIns="91425" tIns="45700" rIns="91425" bIns="45700" anchor="t" anchorCtr="0">
            <a:normAutofit/>
          </a:bodyPr>
          <a:lstStyle/>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Software development at Green Pace requires consistent implementation of secure principles to all developed applications. Consistent approaches and methodologies must be maintained through all policies that are uniformly defined, implemented, governed, and maintained over time</a:t>
            </a: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6551720" y="3080550"/>
            <a:ext cx="4447097" cy="2727965"/>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Google Shape;152;p3">
            <a:extLst>
              <a:ext uri="{FF2B5EF4-FFF2-40B4-BE49-F238E27FC236}">
                <a16:creationId xmlns:a16="http://schemas.microsoft.com/office/drawing/2014/main" id="{6A61BDB4-CB05-8F89-BC79-6D2037F07EBA}"/>
              </a:ext>
            </a:extLst>
          </p:cNvPr>
          <p:cNvSpPr txBox="1">
            <a:spLocks/>
          </p:cNvSpPr>
          <p:nvPr/>
        </p:nvSpPr>
        <p:spPr>
          <a:xfrm>
            <a:off x="638452" y="3009087"/>
            <a:ext cx="5780663" cy="27279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342900">
              <a:buSzPts val="2200"/>
            </a:pPr>
            <a:r>
              <a:rPr lang="en-US" sz="1800" dirty="0">
                <a:latin typeface="Calibri" panose="020F0502020204030204" pitchFamily="34" charset="0"/>
                <a:cs typeface="Calibri" panose="020F0502020204030204" pitchFamily="34" charset="0"/>
              </a:rPr>
              <a:t>The principles defined in this policy provide guidance on Green Pace’s values, objectives, and goals</a:t>
            </a:r>
          </a:p>
          <a:p>
            <a:pPr marL="342900">
              <a:buSzPts val="2200"/>
            </a:pPr>
            <a:r>
              <a:rPr lang="en-US" sz="1800" dirty="0">
                <a:latin typeface="Calibri" panose="020F0502020204030204" pitchFamily="34" charset="0"/>
                <a:cs typeface="Calibri" panose="020F0502020204030204" pitchFamily="34" charset="0"/>
              </a:rPr>
              <a:t>This policy details how Green Pace with achieve these objectives and what is expected of every employee</a:t>
            </a:r>
          </a:p>
        </p:txBody>
      </p:sp>
      <p:pic>
        <p:nvPicPr>
          <p:cNvPr id="8" name="Audio 7">
            <a:hlinkClick r:id="" action="ppaction://media"/>
            <a:extLst>
              <a:ext uri="{FF2B5EF4-FFF2-40B4-BE49-F238E27FC236}">
                <a16:creationId xmlns:a16="http://schemas.microsoft.com/office/drawing/2014/main" id="{6422E714-7123-AFDE-707C-839CA7E44A4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844"/>
    </mc:Choice>
    <mc:Fallback>
      <p:transition spd="slow" advTm="35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916774" y="35577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1996454186"/>
              </p:ext>
            </p:extLst>
          </p:nvPr>
        </p:nvGraphicFramePr>
        <p:xfrm>
          <a:off x="2026440" y="1765784"/>
          <a:ext cx="7847750" cy="4469952"/>
        </p:xfrm>
        <a:graphic>
          <a:graphicData uri="http://schemas.openxmlformats.org/drawingml/2006/table">
            <a:tbl>
              <a:tblPr firstRow="1" firstCol="1">
                <a:noFill/>
                <a:tableStyleId>{802198C4-3087-4945-87E3-76CBB3509B7E}</a:tableStyleId>
              </a:tblPr>
              <a:tblGrid>
                <a:gridCol w="4036868">
                  <a:extLst>
                    <a:ext uri="{9D8B030D-6E8A-4147-A177-3AD203B41FA5}">
                      <a16:colId xmlns:a16="http://schemas.microsoft.com/office/drawing/2014/main" val="20000"/>
                    </a:ext>
                  </a:extLst>
                </a:gridCol>
                <a:gridCol w="3810882">
                  <a:extLst>
                    <a:ext uri="{9D8B030D-6E8A-4147-A177-3AD203B41FA5}">
                      <a16:colId xmlns:a16="http://schemas.microsoft.com/office/drawing/2014/main" val="20001"/>
                    </a:ext>
                  </a:extLst>
                </a:gridCol>
              </a:tblGrid>
              <a:tr h="2234976">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Priority</a:t>
                      </a:r>
                      <a:endParaRPr sz="14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234976">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lang="en-US"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46A55857-4551-D659-42A3-204F4A2F1ABF}"/>
              </a:ext>
            </a:extLst>
          </p:cNvPr>
          <p:cNvSpPr txBox="1"/>
          <p:nvPr/>
        </p:nvSpPr>
        <p:spPr>
          <a:xfrm>
            <a:off x="6196614" y="2474036"/>
            <a:ext cx="3437352" cy="1600438"/>
          </a:xfrm>
          <a:prstGeom prst="rect">
            <a:avLst/>
          </a:prstGeom>
          <a:noFill/>
        </p:spPr>
        <p:txBody>
          <a:bodyPr wrap="square" rtlCol="0">
            <a:spAutoFit/>
          </a:bodyPr>
          <a:lstStyle/>
          <a:p>
            <a:pPr lvl="2"/>
            <a:r>
              <a:rPr lang="en-US" dirty="0"/>
              <a:t>Buffer Overflow</a:t>
            </a:r>
          </a:p>
          <a:p>
            <a:pPr marL="285750" lvl="2" indent="-285750">
              <a:buFont typeface="Arial" panose="020B0604020202020204" pitchFamily="34" charset="0"/>
              <a:buChar char="•"/>
            </a:pPr>
            <a:r>
              <a:rPr lang="en-US" dirty="0"/>
              <a:t>Occurs when a program writes to more data than it was built to hold</a:t>
            </a:r>
          </a:p>
          <a:p>
            <a:pPr marL="285750" lvl="5" indent="-285750">
              <a:buFont typeface="Arial" panose="020B0604020202020204" pitchFamily="34" charset="0"/>
              <a:buChar char="•"/>
            </a:pPr>
            <a:endParaRPr lang="en-US" dirty="0"/>
          </a:p>
          <a:p>
            <a:pPr lvl="2"/>
            <a:r>
              <a:rPr lang="en-US" dirty="0"/>
              <a:t>Validate Input</a:t>
            </a:r>
          </a:p>
          <a:p>
            <a:pPr marL="285750" lvl="2" indent="-285750">
              <a:buFont typeface="Arial" panose="020B0604020202020204" pitchFamily="34" charset="0"/>
              <a:buChar char="•"/>
            </a:pPr>
            <a:r>
              <a:rPr lang="en-US" dirty="0"/>
              <a:t>Never trust outside data</a:t>
            </a:r>
          </a:p>
          <a:p>
            <a:pPr lvl="2"/>
            <a:endParaRPr lang="en-US" dirty="0"/>
          </a:p>
        </p:txBody>
      </p:sp>
      <p:sp>
        <p:nvSpPr>
          <p:cNvPr id="3" name="TextBox 2">
            <a:extLst>
              <a:ext uri="{FF2B5EF4-FFF2-40B4-BE49-F238E27FC236}">
                <a16:creationId xmlns:a16="http://schemas.microsoft.com/office/drawing/2014/main" id="{90D4C0E6-2758-780B-D734-7C01AEBABD36}"/>
              </a:ext>
            </a:extLst>
          </p:cNvPr>
          <p:cNvSpPr txBox="1"/>
          <p:nvPr/>
        </p:nvSpPr>
        <p:spPr>
          <a:xfrm>
            <a:off x="2294966" y="4733676"/>
            <a:ext cx="3437352" cy="1169551"/>
          </a:xfrm>
          <a:prstGeom prst="rect">
            <a:avLst/>
          </a:prstGeom>
          <a:noFill/>
        </p:spPr>
        <p:txBody>
          <a:bodyPr wrap="square" rtlCol="0">
            <a:spAutoFit/>
          </a:bodyPr>
          <a:lstStyle/>
          <a:p>
            <a:pPr lvl="2"/>
            <a:r>
              <a:rPr lang="en-US" dirty="0"/>
              <a:t>Integer Overflow/Underflow</a:t>
            </a:r>
          </a:p>
          <a:p>
            <a:pPr marL="285750" lvl="2" indent="-285750">
              <a:buFont typeface="Arial" panose="020B0604020202020204" pitchFamily="34" charset="0"/>
              <a:buChar char="•"/>
            </a:pPr>
            <a:r>
              <a:rPr lang="en-US" dirty="0"/>
              <a:t>Occurs when a value exceeds the limits of the integer data type</a:t>
            </a:r>
          </a:p>
          <a:p>
            <a:pPr marL="285750" lvl="5" indent="-285750">
              <a:buFont typeface="Arial" panose="020B0604020202020204" pitchFamily="34" charset="0"/>
              <a:buChar char="•"/>
            </a:pPr>
            <a:endParaRPr lang="en-US" dirty="0"/>
          </a:p>
          <a:p>
            <a:pPr lvl="2"/>
            <a:endParaRPr lang="en-US" dirty="0"/>
          </a:p>
        </p:txBody>
      </p:sp>
      <p:sp>
        <p:nvSpPr>
          <p:cNvPr id="4" name="TextBox 3">
            <a:extLst>
              <a:ext uri="{FF2B5EF4-FFF2-40B4-BE49-F238E27FC236}">
                <a16:creationId xmlns:a16="http://schemas.microsoft.com/office/drawing/2014/main" id="{75B01410-DA95-F719-7267-403A930B4A26}"/>
              </a:ext>
            </a:extLst>
          </p:cNvPr>
          <p:cNvSpPr txBox="1"/>
          <p:nvPr/>
        </p:nvSpPr>
        <p:spPr>
          <a:xfrm>
            <a:off x="2294966" y="2478644"/>
            <a:ext cx="3437352" cy="1384995"/>
          </a:xfrm>
          <a:prstGeom prst="rect">
            <a:avLst/>
          </a:prstGeom>
          <a:noFill/>
        </p:spPr>
        <p:txBody>
          <a:bodyPr wrap="square" rtlCol="0">
            <a:spAutoFit/>
          </a:bodyPr>
          <a:lstStyle/>
          <a:p>
            <a:pPr lvl="2"/>
            <a:r>
              <a:rPr lang="en-US" dirty="0"/>
              <a:t>Injection Attack</a:t>
            </a:r>
          </a:p>
          <a:p>
            <a:pPr marL="285750" lvl="2" indent="-285750">
              <a:buFont typeface="Arial" panose="020B0604020202020204" pitchFamily="34" charset="0"/>
              <a:buChar char="•"/>
            </a:pPr>
            <a:r>
              <a:rPr lang="en-US" dirty="0"/>
              <a:t>Occurs when an outside actor feeds malicious commands into a subsystem</a:t>
            </a:r>
          </a:p>
          <a:p>
            <a:pPr marL="285750" lvl="5" indent="-285750">
              <a:buFont typeface="Arial" panose="020B0604020202020204" pitchFamily="34" charset="0"/>
              <a:buChar char="•"/>
            </a:pPr>
            <a:endParaRPr lang="en-US" dirty="0"/>
          </a:p>
          <a:p>
            <a:pPr lvl="2"/>
            <a:endParaRPr lang="en-US" dirty="0"/>
          </a:p>
        </p:txBody>
      </p:sp>
      <p:sp>
        <p:nvSpPr>
          <p:cNvPr id="5" name="TextBox 4">
            <a:extLst>
              <a:ext uri="{FF2B5EF4-FFF2-40B4-BE49-F238E27FC236}">
                <a16:creationId xmlns:a16="http://schemas.microsoft.com/office/drawing/2014/main" id="{8B89AB90-79CF-9E36-F3D6-CB692500BC81}"/>
              </a:ext>
            </a:extLst>
          </p:cNvPr>
          <p:cNvSpPr txBox="1"/>
          <p:nvPr/>
        </p:nvSpPr>
        <p:spPr>
          <a:xfrm>
            <a:off x="6196614" y="4686161"/>
            <a:ext cx="3437352" cy="1169551"/>
          </a:xfrm>
          <a:prstGeom prst="rect">
            <a:avLst/>
          </a:prstGeom>
          <a:noFill/>
        </p:spPr>
        <p:txBody>
          <a:bodyPr wrap="square" rtlCol="0">
            <a:spAutoFit/>
          </a:bodyPr>
          <a:lstStyle/>
          <a:p>
            <a:pPr lvl="2"/>
            <a:r>
              <a:rPr lang="en-US" dirty="0"/>
              <a:t>Memory Leaks</a:t>
            </a:r>
          </a:p>
          <a:p>
            <a:pPr marL="285750" lvl="2" indent="-285750">
              <a:buFont typeface="Arial" panose="020B0604020202020204" pitchFamily="34" charset="0"/>
              <a:buChar char="•"/>
            </a:pPr>
            <a:r>
              <a:rPr lang="en-US" dirty="0"/>
              <a:t>Occurs when a user allocates memory but does not use it</a:t>
            </a:r>
          </a:p>
          <a:p>
            <a:pPr marL="285750" lvl="5" indent="-285750">
              <a:buFont typeface="Arial" panose="020B0604020202020204" pitchFamily="34" charset="0"/>
              <a:buChar char="•"/>
            </a:pPr>
            <a:endParaRPr lang="en-US" dirty="0"/>
          </a:p>
          <a:p>
            <a:pPr lvl="2"/>
            <a:endParaRPr lang="en-US" dirty="0"/>
          </a:p>
        </p:txBody>
      </p:sp>
      <p:pic>
        <p:nvPicPr>
          <p:cNvPr id="11" name="Audio 10">
            <a:hlinkClick r:id="" action="ppaction://media"/>
            <a:extLst>
              <a:ext uri="{FF2B5EF4-FFF2-40B4-BE49-F238E27FC236}">
                <a16:creationId xmlns:a16="http://schemas.microsoft.com/office/drawing/2014/main" id="{AB756E87-1112-1FA8-3515-162789D75BB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128"/>
    </mc:Choice>
    <mc:Fallback>
      <p:transition spd="slow" advTm="48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685800" lvl="1" indent="-228600">
              <a:spcBef>
                <a:spcPts val="0"/>
              </a:spcBef>
              <a:buSzPts val="2200"/>
            </a:pPr>
            <a:r>
              <a:rPr lang="en-US" sz="1500" dirty="0"/>
              <a:t>STD-004-CPP</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685800" lvl="1" indent="-228600">
              <a:spcBef>
                <a:spcPts val="0"/>
              </a:spcBef>
              <a:buSzPts val="2200"/>
            </a:pPr>
            <a:r>
              <a:rPr lang="en-US" sz="1500" dirty="0"/>
              <a:t>STD-007</a:t>
            </a:r>
          </a:p>
          <a:p>
            <a:pPr marL="228600" lvl="0" indent="-228600" algn="l" rtl="0">
              <a:lnSpc>
                <a:spcPct val="90000"/>
              </a:lnSpc>
              <a:spcBef>
                <a:spcPts val="0"/>
              </a:spcBef>
              <a:spcAft>
                <a:spcPts val="0"/>
              </a:spcAft>
              <a:buClr>
                <a:schemeClr val="lt1"/>
              </a:buClr>
              <a:buSzPts val="2200"/>
              <a:buChar char="•"/>
            </a:pPr>
            <a:r>
              <a:rPr lang="en-US" dirty="0"/>
              <a:t>Architect and Design for Security Polices</a:t>
            </a:r>
          </a:p>
          <a:p>
            <a:pPr marL="685800" lvl="1" indent="-228600">
              <a:spcBef>
                <a:spcPts val="0"/>
              </a:spcBef>
              <a:buSzPts val="2200"/>
            </a:pPr>
            <a:r>
              <a:rPr lang="en-US" sz="1500" dirty="0"/>
              <a:t>STD-001-CPP, STD-003-CPP, STD-009-CPP, STD-010-CPP</a:t>
            </a:r>
          </a:p>
          <a:p>
            <a:pPr marL="228600" lvl="0" indent="-228600" algn="l" rtl="0">
              <a:lnSpc>
                <a:spcPct val="90000"/>
              </a:lnSpc>
              <a:spcBef>
                <a:spcPts val="0"/>
              </a:spcBef>
              <a:spcAft>
                <a:spcPts val="0"/>
              </a:spcAft>
              <a:buClr>
                <a:schemeClr val="lt1"/>
              </a:buClr>
              <a:buSzPts val="2200"/>
              <a:buChar char="•"/>
            </a:pPr>
            <a:r>
              <a:rPr lang="en-US" dirty="0"/>
              <a:t>Keep It Simple</a:t>
            </a:r>
          </a:p>
          <a:p>
            <a:pPr marL="685800" lvl="1" indent="-228600">
              <a:spcBef>
                <a:spcPts val="0"/>
              </a:spcBef>
              <a:buSzPts val="2200"/>
            </a:pPr>
            <a:r>
              <a:rPr lang="en-US" sz="1500" dirty="0"/>
              <a:t>STD-003-CPP, STD-005-CPP</a:t>
            </a:r>
          </a:p>
          <a:p>
            <a:pPr marL="228600" lvl="0" indent="-228600" algn="l" rtl="0">
              <a:lnSpc>
                <a:spcPct val="90000"/>
              </a:lnSpc>
              <a:spcBef>
                <a:spcPts val="0"/>
              </a:spcBef>
              <a:spcAft>
                <a:spcPts val="0"/>
              </a:spcAft>
              <a:buClr>
                <a:schemeClr val="lt1"/>
              </a:buClr>
              <a:buSzPts val="2200"/>
              <a:buChar char="•"/>
            </a:pPr>
            <a:r>
              <a:rPr lang="en-US" dirty="0"/>
              <a:t>Default Deny</a:t>
            </a:r>
          </a:p>
          <a:p>
            <a:pPr marL="685800" lvl="1" indent="-228600">
              <a:spcBef>
                <a:spcPts val="0"/>
              </a:spcBef>
              <a:buSzPts val="2200"/>
            </a:pPr>
            <a:r>
              <a:rPr lang="en-US" sz="1500" dirty="0"/>
              <a:t>STD-004-CPP</a:t>
            </a:r>
          </a:p>
          <a:p>
            <a:pPr marL="228600" lvl="0" indent="-228600" algn="l" rtl="0">
              <a:lnSpc>
                <a:spcPct val="90000"/>
              </a:lnSpc>
              <a:spcBef>
                <a:spcPts val="0"/>
              </a:spcBef>
              <a:spcAft>
                <a:spcPts val="0"/>
              </a:spcAft>
              <a:buClr>
                <a:schemeClr val="lt1"/>
              </a:buClr>
              <a:buSzPts val="2200"/>
              <a:buChar char="•"/>
            </a:pPr>
            <a:r>
              <a:rPr lang="en-US" dirty="0"/>
              <a:t>Adhere to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Send to Other Systems</a:t>
            </a:r>
          </a:p>
          <a:p>
            <a:pPr marL="685800" lvl="1" indent="-228600">
              <a:spcBef>
                <a:spcPts val="0"/>
              </a:spcBef>
              <a:buSzPts val="2200"/>
            </a:pPr>
            <a:r>
              <a:rPr lang="en-US" sz="1500" dirty="0"/>
              <a:t>STD-004-CPP</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 Quality Assurance Techniques</a:t>
            </a:r>
          </a:p>
          <a:p>
            <a:pPr marL="685800" lvl="1" indent="-228600">
              <a:spcBef>
                <a:spcPts val="0"/>
              </a:spcBef>
              <a:buSzPts val="2200"/>
            </a:pPr>
            <a:r>
              <a:rPr lang="en-US" sz="1500" dirty="0"/>
              <a:t>STD-002-CPP, STD-006-CPP</a:t>
            </a:r>
          </a:p>
          <a:p>
            <a:pPr marL="228600" lvl="0" indent="-228600" algn="l" rtl="0">
              <a:lnSpc>
                <a:spcPct val="90000"/>
              </a:lnSpc>
              <a:spcBef>
                <a:spcPts val="0"/>
              </a:spcBef>
              <a:spcAft>
                <a:spcPts val="0"/>
              </a:spcAft>
              <a:buClr>
                <a:schemeClr val="lt1"/>
              </a:buClr>
              <a:buSzPts val="2200"/>
              <a:buChar char="•"/>
            </a:pPr>
            <a:r>
              <a:rPr lang="en-US" dirty="0"/>
              <a:t>Adopt a Secure Coding Standard</a:t>
            </a:r>
          </a:p>
          <a:p>
            <a:pPr marL="685800" lvl="1" indent="-228600">
              <a:spcBef>
                <a:spcPts val="0"/>
              </a:spcBef>
              <a:buSzPts val="2200"/>
            </a:pPr>
            <a:r>
              <a:rPr lang="en-US" sz="1500" dirty="0"/>
              <a:t>STD-001-CPP, STD-003-CPP, STD-008-CPP</a:t>
            </a:r>
            <a:endParaRPr sz="15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1022F815-F042-1566-50E2-79540EAC1CB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122"/>
    </mc:Choice>
    <mc:Fallback>
      <p:transition spd="slow" advTm="45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3127838" y="42124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1394691"/>
            <a:ext cx="10820400" cy="519506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dirty="0"/>
              <a:t>Data Type [STD-001-CPP]</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Copying data to a buffer that is not large enough to hold that data results in a buffer overflow</a:t>
            </a:r>
          </a:p>
          <a:p>
            <a:pPr marL="228600" indent="-228600">
              <a:spcBef>
                <a:spcPts val="0"/>
              </a:spcBef>
              <a:buSzPts val="2000"/>
            </a:pPr>
            <a:r>
              <a:rPr lang="en-US" dirty="0"/>
              <a:t>Data Value [STD-002-CPP]</a:t>
            </a:r>
          </a:p>
          <a:p>
            <a:pPr marL="685800" lvl="1" indent="-228600">
              <a:spcBef>
                <a:spcPts val="0"/>
              </a:spcBef>
              <a:buSzPts val="2000"/>
            </a:pPr>
            <a:r>
              <a:rPr lang="en-US" sz="1800" dirty="0">
                <a:latin typeface="Calibri" panose="020F0502020204030204" pitchFamily="34" charset="0"/>
                <a:ea typeface="Calibri" panose="020F0502020204030204" pitchFamily="34" charset="0"/>
              </a:rPr>
              <a:t>Prevent </a:t>
            </a:r>
            <a:r>
              <a:rPr lang="en-US" sz="1800" dirty="0">
                <a:effectLst/>
                <a:latin typeface="Calibri" panose="020F0502020204030204" pitchFamily="34" charset="0"/>
                <a:ea typeface="Calibri" panose="020F0502020204030204" pitchFamily="34" charset="0"/>
              </a:rPr>
              <a:t>the leak of or unauthorized access of sensitive data</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String Correctness [STD-002-CPP]</a:t>
            </a:r>
          </a:p>
          <a:p>
            <a:pPr marL="685800" lvl="1" indent="-228600">
              <a:spcBef>
                <a:spcPts val="0"/>
              </a:spcBef>
              <a:buSzPts val="2000"/>
            </a:pPr>
            <a:r>
              <a:rPr lang="en-US" sz="1800" dirty="0">
                <a:latin typeface="Calibri" panose="020F0502020204030204" pitchFamily="34" charset="0"/>
                <a:ea typeface="Calibri" panose="020F0502020204030204" pitchFamily="34" charset="0"/>
              </a:rPr>
              <a:t>S</a:t>
            </a:r>
            <a:r>
              <a:rPr lang="en-US" sz="1800" dirty="0">
                <a:effectLst/>
                <a:latin typeface="Calibri" panose="020F0502020204030204" pitchFamily="34" charset="0"/>
                <a:ea typeface="Calibri" panose="020F0502020204030204" pitchFamily="34" charset="0"/>
              </a:rPr>
              <a:t>tandard library functions such as ‘</a:t>
            </a:r>
            <a:r>
              <a:rPr lang="en-US" sz="1800" dirty="0" err="1">
                <a:effectLst/>
                <a:latin typeface="Calibri" panose="020F0502020204030204" pitchFamily="34" charset="0"/>
                <a:ea typeface="Calibri" panose="020F0502020204030204" pitchFamily="34" charset="0"/>
              </a:rPr>
              <a:t>std:string</a:t>
            </a:r>
            <a:r>
              <a:rPr lang="en-US" sz="1800" dirty="0">
                <a:effectLst/>
                <a:latin typeface="Calibri" panose="020F0502020204030204" pitchFamily="34" charset="0"/>
                <a:ea typeface="Calibri" panose="020F0502020204030204" pitchFamily="34" charset="0"/>
              </a:rPr>
              <a:t>’ is better than c-style </a:t>
            </a:r>
            <a:r>
              <a:rPr lang="en-US" sz="1800" dirty="0" err="1">
                <a:effectLst/>
                <a:latin typeface="Calibri" panose="020F0502020204030204" pitchFamily="34" charset="0"/>
                <a:ea typeface="Calibri" panose="020F0502020204030204" pitchFamily="34" charset="0"/>
              </a:rPr>
              <a:t>styrings</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SQL Injection [STD-004-CPP]</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String data passed to complex subsystems may contain special characters that can trigger commands </a:t>
            </a:r>
          </a:p>
          <a:p>
            <a:pPr marL="228600" indent="-228600">
              <a:spcBef>
                <a:spcPts val="0"/>
              </a:spcBef>
              <a:buSzPts val="2000"/>
            </a:pPr>
            <a:r>
              <a:rPr lang="en-US" dirty="0"/>
              <a:t>Memory Protection [STD-005-CPP]</a:t>
            </a:r>
          </a:p>
          <a:p>
            <a:pPr marL="685800" lvl="1" indent="-228600">
              <a:spcBef>
                <a:spcPts val="0"/>
              </a:spcBef>
              <a:buSzPts val="2000"/>
            </a:pPr>
            <a:r>
              <a:rPr lang="en-US" sz="1800" dirty="0">
                <a:latin typeface="Calibri" panose="020F0502020204030204" pitchFamily="34" charset="0"/>
                <a:ea typeface="Calibri" panose="020F0502020204030204" pitchFamily="34" charset="0"/>
              </a:rPr>
              <a:t>A</a:t>
            </a:r>
            <a:r>
              <a:rPr lang="en-US" sz="1800" dirty="0">
                <a:effectLst/>
                <a:latin typeface="Calibri" panose="020F0502020204030204" pitchFamily="34" charset="0"/>
                <a:ea typeface="Calibri" panose="020F0502020204030204" pitchFamily="34" charset="0"/>
              </a:rPr>
              <a:t>ccessing a pointer that has been deallocated by memory management is undefined behavior</a:t>
            </a:r>
            <a:endParaRPr lang="en-US" dirty="0"/>
          </a:p>
          <a:p>
            <a:pPr marL="228600" lvl="0" indent="-228600" algn="l" rtl="0">
              <a:lnSpc>
                <a:spcPct val="90000"/>
              </a:lnSpc>
              <a:spcBef>
                <a:spcPts val="0"/>
              </a:spcBef>
              <a:spcAft>
                <a:spcPts val="0"/>
              </a:spcAft>
              <a:buClr>
                <a:schemeClr val="lt1"/>
              </a:buClr>
              <a:buSzPts val="2000"/>
              <a:buChar char="•"/>
            </a:pPr>
            <a:r>
              <a:rPr lang="en-US" sz="2000" dirty="0"/>
              <a:t>Assertions [STD-006-CPP]</a:t>
            </a:r>
          </a:p>
          <a:p>
            <a:pPr marL="685800" lvl="1" indent="-228600">
              <a:spcBef>
                <a:spcPts val="0"/>
              </a:spcBef>
              <a:buSzPts val="2000"/>
            </a:pPr>
            <a:r>
              <a:rPr lang="en-US" sz="1600" dirty="0">
                <a:effectLst/>
                <a:latin typeface="Calibri" panose="020F0502020204030204" pitchFamily="34" charset="0"/>
                <a:ea typeface="Calibri" panose="020F0502020204030204" pitchFamily="34" charset="0"/>
              </a:rPr>
              <a:t>should not be used as a security measure</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Exceptions [STD-007-CPP]</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exceptions thrown are processed by the nearest handler with types that match the exception thrown</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Input – Output [STD-008-CPP]</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Release the system resources used by the file when they are no longer needed</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Characters &amp; Strings [STD-009-CPP]</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Index operators are unchecked and could lead to range errors</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Expressions [STD-010-CPP]</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Variables assume unexpected values when accessed before initialization</a:t>
            </a:r>
            <a:endParaRPr lang="en-US" sz="18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3CDCA8F4-C2AC-43F8-3CF8-B7709F3D4B7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4600"/>
    </mc:Choice>
    <mc:Fallback>
      <p:transition spd="slow" advTm="84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This is designed to ensure that if hackers access data on disk, it will be encrypted and unusable</a:t>
            </a:r>
          </a:p>
          <a:p>
            <a:pPr marL="685800" lvl="1" indent="-228600">
              <a:spcBef>
                <a:spcPts val="0"/>
              </a:spcBef>
              <a:buSzPts val="2000"/>
            </a:pPr>
            <a:r>
              <a:rPr lang="en-US" sz="1800" dirty="0">
                <a:latin typeface="Calibri" panose="020F0502020204030204" pitchFamily="34" charset="0"/>
                <a:ea typeface="Calibri" panose="020F0502020204030204" pitchFamily="34" charset="0"/>
              </a:rPr>
              <a:t>S</a:t>
            </a:r>
            <a:r>
              <a:rPr lang="en-US" sz="1800" dirty="0">
                <a:effectLst/>
                <a:latin typeface="Calibri" panose="020F0502020204030204" pitchFamily="34" charset="0"/>
                <a:ea typeface="Calibri" panose="020F0502020204030204" pitchFamily="34" charset="0"/>
              </a:rPr>
              <a:t>trong encryption standards should be adhered to, such as implementing AES or RSA encryption methods</a:t>
            </a:r>
          </a:p>
          <a:p>
            <a:pPr marL="685800" lvl="1" indent="-228600">
              <a:spcBef>
                <a:spcPts val="0"/>
              </a:spcBef>
              <a:buSzPts val="2000"/>
            </a:pPr>
            <a:r>
              <a:rPr lang="en-US" sz="1800" dirty="0">
                <a:latin typeface="Calibri" panose="020F0502020204030204" pitchFamily="34" charset="0"/>
                <a:ea typeface="Calibri" panose="020F0502020204030204" pitchFamily="34" charset="0"/>
              </a:rPr>
              <a:t>E</a:t>
            </a:r>
            <a:r>
              <a:rPr lang="en-US" sz="1800" dirty="0">
                <a:effectLst/>
                <a:latin typeface="Calibri" panose="020F0502020204030204" pitchFamily="34" charset="0"/>
                <a:ea typeface="Calibri" panose="020F0502020204030204" pitchFamily="34" charset="0"/>
              </a:rPr>
              <a:t>ncryption keys should never be stored in the same location as the data</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Encryption at Flight</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This represents data being transferred over a network.  Secure transfer protocols should always be used</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SFTP should be used over the unsecure FTP</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For web servers TLS / HTTPS should be used for all connections</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Wherever possible avoid using self-signed certificates</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Encryption in Use</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In-use encryption helps keep data encrypted through the data’s entire lifecycle</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All sensitive data remains encrypted with AES-256</a:t>
            </a:r>
          </a:p>
          <a:p>
            <a:pPr marL="685800" lvl="1" indent="-228600">
              <a:spcBef>
                <a:spcPts val="0"/>
              </a:spcBef>
              <a:buSzPts val="2000"/>
            </a:pPr>
            <a:r>
              <a:rPr lang="en-US" sz="1800" dirty="0">
                <a:latin typeface="Calibri" panose="020F0502020204030204" pitchFamily="34" charset="0"/>
                <a:ea typeface="Calibri" panose="020F0502020204030204" pitchFamily="34" charset="0"/>
              </a:rPr>
              <a:t>A</a:t>
            </a:r>
            <a:r>
              <a:rPr lang="en-US" sz="1800" dirty="0">
                <a:effectLst/>
                <a:latin typeface="Calibri" panose="020F0502020204030204" pitchFamily="34" charset="0"/>
                <a:ea typeface="Calibri" panose="020F0502020204030204" pitchFamily="34" charset="0"/>
              </a:rPr>
              <a:t>dditional benefit of in-use encryption is that it can detect anomalies by analyzing requests and blocking suspicious activity.</a:t>
            </a:r>
            <a:endParaRPr lang="en-US" sz="14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9616AB9-999F-498D-6A94-3336A106E19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2204"/>
    </mc:Choice>
    <mc:Fallback>
      <p:transition spd="slow" advTm="72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Authentication is the first layer of Triple-A and it’s the way that the application identifies a user</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Authentication may be completed using username &amp; passwords, single sign on (SSO), biometrics, digital certificates, and public key infrastructure</a:t>
            </a:r>
            <a:endParaRPr lang="en-US" sz="1800" dirty="0">
              <a:latin typeface="Calibri" panose="020F0502020204030204" pitchFamily="34" charset="0"/>
              <a:ea typeface="Calibri" panose="020F0502020204030204" pitchFamily="34" charset="0"/>
            </a:endParaRPr>
          </a:p>
          <a:p>
            <a:pPr marL="685800" lvl="1" indent="-228600">
              <a:spcBef>
                <a:spcPts val="0"/>
              </a:spcBef>
              <a:buSzPts val="2400"/>
            </a:pPr>
            <a:r>
              <a:rPr lang="en-US" sz="1800" dirty="0">
                <a:latin typeface="Calibri" panose="020F0502020204030204" pitchFamily="34" charset="0"/>
                <a:ea typeface="Calibri" panose="020F0502020204030204" pitchFamily="34" charset="0"/>
              </a:rPr>
              <a:t>G</a:t>
            </a:r>
            <a:r>
              <a:rPr lang="en-US" sz="1800" dirty="0">
                <a:effectLst/>
                <a:latin typeface="Calibri" panose="020F0502020204030204" pitchFamily="34" charset="0"/>
                <a:ea typeface="Calibri" panose="020F0502020204030204" pitchFamily="34" charset="0"/>
              </a:rPr>
              <a:t>ood practice is to enforce two-factor authentication to add more defense in depth to authentication</a:t>
            </a:r>
            <a:endParaRPr lang="en-US" sz="2200" dirty="0"/>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Administrators grant each user a certain level of access</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Apply the prin</a:t>
            </a:r>
            <a:r>
              <a:rPr lang="en-US" sz="1800" dirty="0">
                <a:latin typeface="Calibri" panose="020F0502020204030204" pitchFamily="34" charset="0"/>
                <a:ea typeface="Calibri" panose="020F0502020204030204" pitchFamily="34" charset="0"/>
              </a:rPr>
              <a:t>ciple of least privilege</a:t>
            </a:r>
            <a:endParaRPr lang="en-US" sz="1800" dirty="0">
              <a:effectLst/>
              <a:latin typeface="Calibri" panose="020F0502020204030204" pitchFamily="34" charset="0"/>
              <a:ea typeface="Calibri" panose="020F0502020204030204" pitchFamily="34" charset="0"/>
            </a:endParaRPr>
          </a:p>
          <a:p>
            <a:pPr marL="685800" lvl="1" indent="-228600">
              <a:spcBef>
                <a:spcPts val="0"/>
              </a:spcBef>
              <a:buSzPts val="2400"/>
            </a:pPr>
            <a:r>
              <a:rPr lang="en-US" sz="1800" dirty="0">
                <a:latin typeface="Calibri" panose="020F0502020204030204" pitchFamily="34" charset="0"/>
                <a:ea typeface="Calibri" panose="020F0502020204030204" pitchFamily="34" charset="0"/>
              </a:rPr>
              <a:t>O</a:t>
            </a:r>
            <a:r>
              <a:rPr lang="en-US" sz="1800" dirty="0">
                <a:effectLst/>
                <a:latin typeface="Calibri" panose="020F0502020204030204" pitchFamily="34" charset="0"/>
                <a:ea typeface="Calibri" panose="020F0502020204030204" pitchFamily="34" charset="0"/>
              </a:rPr>
              <a:t>nly users with administration level of access will be granted the ability to add new users and determine their level of access</a:t>
            </a:r>
            <a:endParaRPr lang="en-US" sz="2200" dirty="0"/>
          </a:p>
          <a:p>
            <a:pPr marL="228600" lvl="0" indent="-228600" algn="l" rtl="0">
              <a:lnSpc>
                <a:spcPct val="90000"/>
              </a:lnSpc>
              <a:spcBef>
                <a:spcPts val="0"/>
              </a:spcBef>
              <a:spcAft>
                <a:spcPts val="0"/>
              </a:spcAft>
              <a:buClr>
                <a:schemeClr val="lt1"/>
              </a:buClr>
              <a:buSzPts val="2400"/>
              <a:buChar char="•"/>
            </a:pPr>
            <a:r>
              <a:rPr lang="en-US" sz="2400" dirty="0"/>
              <a:t>Accounting</a:t>
            </a:r>
          </a:p>
          <a:p>
            <a:pPr marL="685800" lvl="1" indent="-228600">
              <a:spcBef>
                <a:spcPts val="0"/>
              </a:spcBef>
              <a:buSzPts val="2400"/>
            </a:pPr>
            <a:r>
              <a:rPr lang="en-US" sz="1800" dirty="0">
                <a:latin typeface="Calibri" panose="020F0502020204030204" pitchFamily="34" charset="0"/>
                <a:ea typeface="Calibri" panose="020F0502020204030204" pitchFamily="34" charset="0"/>
              </a:rPr>
              <a:t>A</a:t>
            </a:r>
            <a:r>
              <a:rPr lang="en-US" sz="1800" dirty="0">
                <a:effectLst/>
                <a:latin typeface="Calibri" panose="020F0502020204030204" pitchFamily="34" charset="0"/>
                <a:ea typeface="Calibri" panose="020F0502020204030204" pitchFamily="34" charset="0"/>
              </a:rPr>
              <a:t>llows administrators to audit the system</a:t>
            </a:r>
          </a:p>
          <a:p>
            <a:pPr marL="1143000" lvl="2" indent="-228600">
              <a:spcBef>
                <a:spcPts val="0"/>
              </a:spcBef>
              <a:buSzPts val="2400"/>
            </a:pPr>
            <a:r>
              <a:rPr lang="en-US" dirty="0">
                <a:latin typeface="Calibri" panose="020F0502020204030204" pitchFamily="34" charset="0"/>
                <a:ea typeface="Calibri" panose="020F0502020204030204" pitchFamily="34" charset="0"/>
              </a:rPr>
              <a:t>S</a:t>
            </a:r>
            <a:r>
              <a:rPr lang="en-US" sz="1800" dirty="0">
                <a:effectLst/>
                <a:latin typeface="Calibri" panose="020F0502020204030204" pitchFamily="34" charset="0"/>
                <a:ea typeface="Calibri" panose="020F0502020204030204" pitchFamily="34" charset="0"/>
              </a:rPr>
              <a:t>ee what files were accessed by users within the system</a:t>
            </a:r>
          </a:p>
          <a:p>
            <a:pPr marL="1143000" lvl="2" indent="-228600">
              <a:spcBef>
                <a:spcPts val="0"/>
              </a:spcBef>
              <a:buSzPts val="2400"/>
            </a:pPr>
            <a:r>
              <a:rPr lang="en-US" sz="1800" dirty="0">
                <a:effectLst/>
                <a:latin typeface="Calibri" panose="020F0502020204030204" pitchFamily="34" charset="0"/>
                <a:ea typeface="Calibri" panose="020F0502020204030204" pitchFamily="34" charset="0"/>
              </a:rPr>
              <a:t>After a user is logged in to the system all tasks performed by the user are logged to that user</a:t>
            </a:r>
            <a:endParaRPr lang="en-US"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E43949BE-FD2D-3FEA-11F2-125ED8B2701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306"/>
    </mc:Choice>
    <mc:Fallback>
      <p:transition spd="slow" advTm="67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5777144"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is a way to scrutinize each small unit of software for proper operation</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Each unit can be tested to confirm conformance to security standards</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Attached screenshot of the results from Google Test 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9C5D2DA7-8016-FC96-5A23-6711F1C0FD3D}"/>
              </a:ext>
            </a:extLst>
          </p:cNvPr>
          <p:cNvPicPr>
            <a:picLocks noChangeAspect="1"/>
          </p:cNvPicPr>
          <p:nvPr/>
        </p:nvPicPr>
        <p:blipFill>
          <a:blip r:embed="rId7"/>
          <a:stretch>
            <a:fillRect/>
          </a:stretch>
        </p:blipFill>
        <p:spPr>
          <a:xfrm>
            <a:off x="6843676" y="1970843"/>
            <a:ext cx="4662524" cy="3853556"/>
          </a:xfrm>
          <a:prstGeom prst="rect">
            <a:avLst/>
          </a:prstGeom>
        </p:spPr>
      </p:pic>
      <p:pic>
        <p:nvPicPr>
          <p:cNvPr id="6" name="Audio 5">
            <a:hlinkClick r:id="" action="ppaction://media"/>
            <a:extLst>
              <a:ext uri="{FF2B5EF4-FFF2-40B4-BE49-F238E27FC236}">
                <a16:creationId xmlns:a16="http://schemas.microsoft.com/office/drawing/2014/main" id="{EF31A732-EBBD-7076-A883-22ACDA16CBB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961"/>
    </mc:Choice>
    <mc:Fallback>
      <p:transition spd="slow" advTm="19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BD2C6400-E1FE-CC20-5136-832DC1CCDF4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290"/>
    </mc:Choice>
    <mc:Fallback>
      <p:transition spd="slow" advTm="23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DB4D054-FC38-43E0-B24C-8E3420B75B81}">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1104</Words>
  <Application>Microsoft Office PowerPoint</Application>
  <PresentationFormat>Widescreen</PresentationFormat>
  <Paragraphs>134</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Bucklin, Sean</cp:lastModifiedBy>
  <cp:revision>1</cp:revision>
  <dcterms:created xsi:type="dcterms:W3CDTF">2020-08-19T17:59:24Z</dcterms:created>
  <dcterms:modified xsi:type="dcterms:W3CDTF">2023-08-21T03:19:52Z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